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518" y="3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1DA02-16FB-4161-9534-BECA58A351A0}" type="datetimeFigureOut">
              <a:rPr lang="es-ES" smtClean="0"/>
              <a:t>08/11/2025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2553D-31D9-4411-B793-236016ED57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5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6898-7D9C-4FB7-81E7-76F53CF148C4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69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F60B-7CE8-4951-A0C3-DA1A02C7B211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804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3C98-C738-4F8B-B9FB-E1A4EB77C932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65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995D-7677-4924-81C9-C321FC9F8469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866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6C95E-E1D2-4B5C-AB86-67DA0967551F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856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83E5-AF69-46A7-8418-361CB53D7FFB}" type="datetime1">
              <a:rPr lang="es-ES" smtClean="0"/>
              <a:t>08/11/2025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49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2E18-1ED4-4DF8-9D84-FE93A68C240B}" type="datetime1">
              <a:rPr lang="es-ES" smtClean="0"/>
              <a:t>08/11/2025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012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A6A0-1644-49C4-AA61-E098DBFFC0FE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705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F1A8-BA1C-4BC6-86FF-669C7F91D138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A6485-CD02-4981-9A8F-1B17B6CBC810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16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659C3-1646-4A4A-B228-763D2D2C0F68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88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A2512-A0E4-462A-BD8E-F132629B8B48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5FC0-DF6E-4B29-8761-02E0FC23F8EA}" type="datetime1">
              <a:rPr lang="es-ES" smtClean="0"/>
              <a:t>08/11/2025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42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D5E2-1F72-4199-A8F9-ABDC24041D85}" type="datetime1">
              <a:rPr lang="es-ES" smtClean="0"/>
              <a:t>08/11/2025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10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A7C2-55C2-4EF9-96D2-0509CA8F1E59}" type="datetime1">
              <a:rPr lang="es-ES" smtClean="0"/>
              <a:t>08/11/2025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8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C221-B01F-48C9-A66E-60B1746EB32B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61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20CE-D63F-4D30-8610-481EE60C872D}" type="datetime1">
              <a:rPr lang="es-ES" smtClean="0"/>
              <a:t>08/11/2025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87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473A9A7-E786-421F-A34E-2033763AC518}" type="datetime1">
              <a:rPr lang="es-ES" smtClean="0"/>
              <a:t>08/11/2025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3922636-7021-4B16-BD29-A8E6645232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658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62B0E-7FE2-6FF7-E05B-903B8BD80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ARQUITECTURAS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E8E645-9439-3B70-1BD2-A385CF055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0619"/>
          </a:xfrm>
        </p:spPr>
        <p:txBody>
          <a:bodyPr>
            <a:norm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APLICACIÓN DE BLOG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47FBF5-8640-BC15-299D-7C105660FB6C}"/>
              </a:ext>
            </a:extLst>
          </p:cNvPr>
          <p:cNvSpPr txBox="1"/>
          <p:nvPr/>
        </p:nvSpPr>
        <p:spPr>
          <a:xfrm>
            <a:off x="6642340" y="6098875"/>
            <a:ext cx="54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ALEJANDRO SAINZ </a:t>
            </a:r>
            <a:r>
              <a:rPr lang="es-ES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SAINZ</a:t>
            </a:r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 – 08/11/2025 </a:t>
            </a:r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</a:t>
            </a:r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21DF9D-0E0E-595F-3A2E-67DE3A86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36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E0233B2F-E012-7713-DF12-1EF9F5344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97742" cy="682444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E27696-6475-4822-BF72-1D405B27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238" y="33556"/>
            <a:ext cx="10353762" cy="970450"/>
          </a:xfrm>
        </p:spPr>
        <p:txBody>
          <a:bodyPr/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BACK-END SPRINGBOOT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DF10F3-7EAF-28AD-10AD-B248369D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59319"/>
            <a:ext cx="753545" cy="365125"/>
          </a:xfrm>
        </p:spPr>
        <p:txBody>
          <a:bodyPr/>
          <a:lstStyle/>
          <a:p>
            <a:fld id="{73922636-7021-4B16-BD29-A8E66452325E}" type="slidenum">
              <a:rPr lang="es-ES" smtClean="0"/>
              <a:t>2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D35A45-7110-D9FC-BFD1-10040CA093F1}"/>
              </a:ext>
            </a:extLst>
          </p:cNvPr>
          <p:cNvSpPr txBox="1"/>
          <p:nvPr/>
        </p:nvSpPr>
        <p:spPr>
          <a:xfrm>
            <a:off x="4321834" y="897147"/>
            <a:ext cx="711662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u="sng" dirty="0">
                <a:latin typeface="Fira Code" pitchFamily="1" charset="0"/>
                <a:ea typeface="Fira Code" pitchFamily="1" charset="0"/>
                <a:cs typeface="Fira Code" pitchFamily="1" charset="0"/>
              </a:rPr>
              <a:t>RESTFULL API </a:t>
            </a:r>
            <a:r>
              <a:rPr lang="es-ES" sz="2800" b="1" i="1" u="sng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</a:t>
            </a:r>
          </a:p>
          <a:p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sz="2000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USANDO JAVA 17</a:t>
            </a:r>
          </a:p>
          <a:p>
            <a:endParaRPr lang="es-ES" sz="2000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sz="2000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MODULO JPA PARA BASE DE DATOS</a:t>
            </a:r>
          </a:p>
          <a:p>
            <a:endParaRPr lang="es-ES" sz="2000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sz="2000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BASE DE DATOS H2 EN MEMORIA</a:t>
            </a:r>
          </a:p>
          <a:p>
            <a:endParaRPr lang="es-ES" sz="2000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sz="2000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PACKAGE .JAR PARA NO DEPENDER DE ALOJAMIENTO</a:t>
            </a:r>
            <a:endParaRPr lang="es-E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1C5102C-8843-3582-A91D-54DDBC119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34" y="3921513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9C436-C663-1295-5E39-DE0FABE2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51325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ESTRUCTURA DEL BACK-END</a:t>
            </a:r>
          </a:p>
        </p:txBody>
      </p:sp>
      <p:pic>
        <p:nvPicPr>
          <p:cNvPr id="7" name="Marcador de contenido 6" descr="Texto">
            <a:extLst>
              <a:ext uri="{FF2B5EF4-FFF2-40B4-BE49-F238E27FC236}">
                <a16:creationId xmlns:a16="http://schemas.microsoft.com/office/drawing/2014/main" id="{A3702205-7092-91C6-0828-35D7B73D1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1" y="711778"/>
            <a:ext cx="4091362" cy="329087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954675-6E1C-9515-2746-1718993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6230" y="6481831"/>
            <a:ext cx="753545" cy="365125"/>
          </a:xfrm>
        </p:spPr>
        <p:txBody>
          <a:bodyPr/>
          <a:lstStyle/>
          <a:p>
            <a:fld id="{73922636-7021-4B16-BD29-A8E66452325E}" type="slidenum">
              <a:rPr lang="es-ES" smtClean="0"/>
              <a:t>3</a:t>
            </a:fld>
            <a:endParaRPr lang="es-ES" dirty="0"/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94268C4D-3FE3-7663-55D4-25010279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52" y="711778"/>
            <a:ext cx="5087126" cy="2459222"/>
          </a:xfrm>
          <a:prstGeom prst="rect">
            <a:avLst/>
          </a:prstGeom>
        </p:spPr>
      </p:pic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1BEE059D-4E0E-1A11-3C87-0BC937F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1" y="4674715"/>
            <a:ext cx="5588744" cy="1391122"/>
          </a:xfrm>
          <a:prstGeom prst="rect">
            <a:avLst/>
          </a:prstGeom>
        </p:spPr>
      </p:pic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F5340699-210B-8692-DED7-36A41A5C9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79" y="3687001"/>
            <a:ext cx="4228700" cy="27948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8067CBF-CFF4-245B-DE96-47AC6BCDE0B8}"/>
              </a:ext>
            </a:extLst>
          </p:cNvPr>
          <p:cNvSpPr txBox="1"/>
          <p:nvPr/>
        </p:nvSpPr>
        <p:spPr>
          <a:xfrm>
            <a:off x="9264770" y="793630"/>
            <a:ext cx="200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MODEL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EA1783-D549-3907-2B5B-0E7CB69B420B}"/>
              </a:ext>
            </a:extLst>
          </p:cNvPr>
          <p:cNvSpPr txBox="1"/>
          <p:nvPr/>
        </p:nvSpPr>
        <p:spPr>
          <a:xfrm>
            <a:off x="2444489" y="799381"/>
            <a:ext cx="200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CONTROLLER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BA661ED-D8D4-3FEC-D8F3-8A650D366757}"/>
              </a:ext>
            </a:extLst>
          </p:cNvPr>
          <p:cNvSpPr txBox="1"/>
          <p:nvPr/>
        </p:nvSpPr>
        <p:spPr>
          <a:xfrm>
            <a:off x="9413443" y="3920431"/>
            <a:ext cx="200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SERVICE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5BC92F4-DA76-6AAA-406B-1886A31C83A6}"/>
              </a:ext>
            </a:extLst>
          </p:cNvPr>
          <p:cNvSpPr txBox="1"/>
          <p:nvPr/>
        </p:nvSpPr>
        <p:spPr>
          <a:xfrm>
            <a:off x="3819789" y="4334773"/>
            <a:ext cx="200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314850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80889-5ADF-70DB-3194-50B1133D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257"/>
            <a:ext cx="10353762" cy="970450"/>
          </a:xfrm>
        </p:spPr>
        <p:txBody>
          <a:bodyPr/>
          <a:lstStyle/>
          <a:p>
            <a:r>
              <a:rPr lang="es-ES" dirty="0"/>
              <a:t>ARCHIVOS DE CONFIGURACIÓN</a:t>
            </a:r>
          </a:p>
        </p:txBody>
      </p:sp>
      <p:pic>
        <p:nvPicPr>
          <p:cNvPr id="6" name="Marcador de contenido 5" descr="Texto&#10;&#10;El contenido generado por IA puede ser incorrecto.">
            <a:extLst>
              <a:ext uri="{FF2B5EF4-FFF2-40B4-BE49-F238E27FC236}">
                <a16:creationId xmlns:a16="http://schemas.microsoft.com/office/drawing/2014/main" id="{D813FD42-9FAD-02B3-B897-34D3AFC3D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" y="880640"/>
            <a:ext cx="5506218" cy="28293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EA4F1-67C7-D385-911A-956D9F1A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9AB2A3-CC6F-C656-5DF3-BB9F4370722F}"/>
              </a:ext>
            </a:extLst>
          </p:cNvPr>
          <p:cNvSpPr txBox="1"/>
          <p:nvPr/>
        </p:nvSpPr>
        <p:spPr>
          <a:xfrm>
            <a:off x="215660" y="3840027"/>
            <a:ext cx="532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</a:t>
            </a:r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APPLICATION.PROPERTIES</a:t>
            </a:r>
          </a:p>
          <a:p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Se usa para incluir parámetros de configuración de la base de datos</a:t>
            </a:r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9" name="Imagen 8" descr="Captura de pantalla con letras&#10;&#10;El contenido generado por IA puede ser incorrecto.">
            <a:extLst>
              <a:ext uri="{FF2B5EF4-FFF2-40B4-BE49-F238E27FC236}">
                <a16:creationId xmlns:a16="http://schemas.microsoft.com/office/drawing/2014/main" id="{7C3FF9C8-15B7-4F21-8018-54F3AA8FA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74" y="4721599"/>
            <a:ext cx="6188016" cy="11616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F622D2-B47A-8721-CD17-FA11BE9F04DE}"/>
              </a:ext>
            </a:extLst>
          </p:cNvPr>
          <p:cNvSpPr txBox="1"/>
          <p:nvPr/>
        </p:nvSpPr>
        <p:spPr>
          <a:xfrm>
            <a:off x="7298374" y="3208782"/>
            <a:ext cx="550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DATA.SQL</a:t>
            </a:r>
          </a:p>
          <a:p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Se usa en este caso para inicializar la BD con valores</a:t>
            </a:r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5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71DF-326E-24A2-AAAA-EEF7C1AF1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970450"/>
          </a:xfrm>
        </p:spPr>
        <p:txBody>
          <a:bodyPr/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FRONT-END ANGULAR V20</a:t>
            </a:r>
          </a:p>
        </p:txBody>
      </p:sp>
      <p:pic>
        <p:nvPicPr>
          <p:cNvPr id="6" name="Marcador de contenido 5" descr="Una 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6A8D6AD6-C7C7-42CF-E62C-E62763B9D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47668" cy="674678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689BD3-E63C-8D16-214E-AB0BAABF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3922636-7021-4B16-BD29-A8E66452325E}" type="slidenum">
              <a:rPr lang="es-ES" smtClean="0"/>
              <a:t>5</a:t>
            </a:fld>
            <a:endParaRPr lang="es-ES" dirty="0"/>
          </a:p>
        </p:txBody>
      </p:sp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579059BA-79BD-9E83-942D-59CF07412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22" y="4805093"/>
            <a:ext cx="6872378" cy="21476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7C24363-97AE-1E85-FDF3-16562DE85E4C}"/>
              </a:ext>
            </a:extLst>
          </p:cNvPr>
          <p:cNvSpPr txBox="1"/>
          <p:nvPr/>
        </p:nvSpPr>
        <p:spPr>
          <a:xfrm>
            <a:off x="3269411" y="1035170"/>
            <a:ext cx="82813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u="sng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</a:t>
            </a:r>
            <a:r>
              <a:rPr lang="es-ES" sz="2400" b="1" i="1" u="sng" dirty="0">
                <a:latin typeface="Fira Code" pitchFamily="1" charset="0"/>
                <a:ea typeface="Fira Code" pitchFamily="1" charset="0"/>
                <a:cs typeface="Fira Code" pitchFamily="1" charset="0"/>
              </a:rPr>
              <a:t>COMPUESTO POR</a:t>
            </a:r>
          </a:p>
          <a:p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UNA SERIE DE COMPONENTES QUE FORMAN PARTE DE LA WEB</a:t>
            </a:r>
          </a:p>
          <a:p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UN MODEL HOMONIMO AL DEL BACK-END PERO EN FORMATO JSON</a:t>
            </a:r>
          </a:p>
          <a:p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  <a:sym typeface="Wingdings" panose="05000000000000000000" pitchFamily="2" charset="2"/>
            </a:endParaRPr>
          </a:p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  <a:sym typeface="Wingdings" panose="05000000000000000000" pitchFamily="2" charset="2"/>
              </a:rPr>
              <a:t>SE CONECTA AL BACK MEDIANTE FETCH PARA OBTENER LOS DATOS QUE NECESITA</a:t>
            </a:r>
            <a:endParaRPr lang="es-E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3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A1592AAA-8B2C-097B-2852-6BBDCC31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"/>
            <a:ext cx="3280344" cy="6486134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D31036-C568-F4FC-C332-F90D39A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3922636-7021-4B16-BD29-A8E66452325E}" type="slidenum">
              <a:rPr lang="es-ES" smtClean="0"/>
              <a:t>6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49D182-BF50-DB8E-BE9F-D24B3635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es-ES" dirty="0"/>
              <a:t>EJEMPLOS DE CÓDIGO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0FF9F504-138D-4138-A0ED-62C9DB02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24" y="1377394"/>
            <a:ext cx="8526065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9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54F77-B2E2-1074-EFEF-59D724F8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MAS EJEMPLOS DE CÓDIGO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80BE3C-6FAF-420D-0E5A-5F614B59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7</a:t>
            </a:fld>
            <a:endParaRPr lang="es-ES"/>
          </a:p>
        </p:txBody>
      </p:sp>
      <p:pic>
        <p:nvPicPr>
          <p:cNvPr id="10" name="Marcador de contenido 9" descr="Texto&#10;&#10;El contenido generado por IA puede ser incorrecto.">
            <a:extLst>
              <a:ext uri="{FF2B5EF4-FFF2-40B4-BE49-F238E27FC236}">
                <a16:creationId xmlns:a16="http://schemas.microsoft.com/office/drawing/2014/main" id="{02093297-AFC2-4B60-50FC-BC8E0E026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76" y="776377"/>
            <a:ext cx="7377000" cy="5748071"/>
          </a:xfrm>
        </p:spPr>
      </p:pic>
    </p:spTree>
    <p:extLst>
      <p:ext uri="{BB962C8B-B14F-4D97-AF65-F5344CB8AC3E}">
        <p14:creationId xmlns:p14="http://schemas.microsoft.com/office/powerpoint/2010/main" val="328451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84BF2-658D-5C93-C335-6FFB9010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257"/>
            <a:ext cx="10353762" cy="970450"/>
          </a:xfrm>
        </p:spPr>
        <p:txBody>
          <a:bodyPr/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METODOS DE INTERCONEXION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CA5065-66CA-63D7-601C-7381ECFE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73922636-7021-4B16-BD29-A8E66452325E}" type="slidenum">
              <a:rPr lang="es-ES" smtClean="0"/>
              <a:t>8</a:t>
            </a:fld>
            <a:endParaRPr lang="es-ES" dirty="0"/>
          </a:p>
        </p:txBody>
      </p:sp>
      <p:pic>
        <p:nvPicPr>
          <p:cNvPr id="10" name="Marcador de contenido 9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232D2AC4-78AC-613A-C8F8-D8985CD40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" y="794904"/>
            <a:ext cx="3448141" cy="1810274"/>
          </a:xfrm>
        </p:spPr>
      </p:pic>
      <p:pic>
        <p:nvPicPr>
          <p:cNvPr id="12" name="Imagen 11" descr="Logotipo&#10;&#10;El contenido generado por IA puede ser incorrecto.">
            <a:extLst>
              <a:ext uri="{FF2B5EF4-FFF2-40B4-BE49-F238E27FC236}">
                <a16:creationId xmlns:a16="http://schemas.microsoft.com/office/drawing/2014/main" id="{633F7DBB-FB2B-F74E-B53F-974B2EA7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93" y="1018015"/>
            <a:ext cx="4364966" cy="1364052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C3FCA382-BF8F-9034-4F87-D1BF767DB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67" y="3664953"/>
            <a:ext cx="2041586" cy="2041584"/>
          </a:xfrm>
          <a:prstGeom prst="rect">
            <a:avLst/>
          </a:prstGeom>
        </p:spPr>
      </p:pic>
      <p:pic>
        <p:nvPicPr>
          <p:cNvPr id="22" name="Imagen 2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8A42655-4CB4-E25E-5C9B-D99F87042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3" y="3497847"/>
            <a:ext cx="2208692" cy="220869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A09040-D291-7AEB-898E-8BE3FC2AEA5D}"/>
              </a:ext>
            </a:extLst>
          </p:cNvPr>
          <p:cNvCxnSpPr>
            <a:cxnSpLocks/>
          </p:cNvCxnSpPr>
          <p:nvPr/>
        </p:nvCxnSpPr>
        <p:spPr>
          <a:xfrm flipH="1">
            <a:off x="4451230" y="155275"/>
            <a:ext cx="3053751" cy="643530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FF738E-296C-C2B3-6BE2-4B54ED879A7B}"/>
              </a:ext>
            </a:extLst>
          </p:cNvPr>
          <p:cNvSpPr txBox="1"/>
          <p:nvPr/>
        </p:nvSpPr>
        <p:spPr>
          <a:xfrm>
            <a:off x="4216962" y="992155"/>
            <a:ext cx="215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i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BACK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BD547C4-171E-CFEC-60BB-003BC1DC2D76}"/>
              </a:ext>
            </a:extLst>
          </p:cNvPr>
          <p:cNvSpPr txBox="1"/>
          <p:nvPr/>
        </p:nvSpPr>
        <p:spPr>
          <a:xfrm>
            <a:off x="5841520" y="5706537"/>
            <a:ext cx="215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i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FRONT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BB9C992-3A34-BC9F-7EA4-BE220B37A6C0}"/>
              </a:ext>
            </a:extLst>
          </p:cNvPr>
          <p:cNvSpPr/>
          <p:nvPr/>
        </p:nvSpPr>
        <p:spPr>
          <a:xfrm>
            <a:off x="5093046" y="2880123"/>
            <a:ext cx="17011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2504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uebaBlog">
            <a:hlinkClick r:id="" action="ppaction://media"/>
            <a:extLst>
              <a:ext uri="{FF2B5EF4-FFF2-40B4-BE49-F238E27FC236}">
                <a16:creationId xmlns:a16="http://schemas.microsoft.com/office/drawing/2014/main" id="{172A957F-9BE2-1340-7795-5886F17D62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172" y="540640"/>
            <a:ext cx="10515006" cy="5914404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1F8F4-C2A3-1044-E150-BCDCC8EE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2636-7021-4B16-BD29-A8E66452325E}" type="slidenum">
              <a:rPr lang="es-ES" smtClean="0"/>
              <a:t>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88BF6D-ED58-B4D1-C489-2115A9F1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155275"/>
            <a:ext cx="10353762" cy="970450"/>
          </a:xfrm>
        </p:spPr>
        <p:txBody>
          <a:bodyPr/>
          <a:lstStyle/>
          <a:p>
            <a:r>
              <a:rPr lang="es-ES" dirty="0">
                <a:latin typeface="Fira Code" pitchFamily="1" charset="0"/>
                <a:ea typeface="Fira Code" pitchFamily="1" charset="0"/>
                <a:cs typeface="Fira Code" pitchFamily="1" charset="0"/>
              </a:rPr>
              <a:t>PEQUEÑA DEMOSTRACION</a:t>
            </a:r>
          </a:p>
        </p:txBody>
      </p:sp>
    </p:spTree>
    <p:extLst>
      <p:ext uri="{BB962C8B-B14F-4D97-AF65-F5344CB8AC3E}">
        <p14:creationId xmlns:p14="http://schemas.microsoft.com/office/powerpoint/2010/main" val="13032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61</TotalTime>
  <Words>151</Words>
  <Application>Microsoft Office PowerPoint</Application>
  <PresentationFormat>Panorámica</PresentationFormat>
  <Paragraphs>49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Calisto MT</vt:lpstr>
      <vt:lpstr>Fira Code</vt:lpstr>
      <vt:lpstr>Wingdings 2</vt:lpstr>
      <vt:lpstr>Pizarra</vt:lpstr>
      <vt:lpstr>ARQUITECTURAS WEB</vt:lpstr>
      <vt:lpstr>BACK-END SPRINGBOOT</vt:lpstr>
      <vt:lpstr>ESTRUCTURA DEL BACK-END</vt:lpstr>
      <vt:lpstr>ARCHIVOS DE CONFIGURACIÓN</vt:lpstr>
      <vt:lpstr>FRONT-END ANGULAR V20</vt:lpstr>
      <vt:lpstr>EJEMPLOS DE CÓDIGO</vt:lpstr>
      <vt:lpstr>MAS EJEMPLOS DE CÓDIGO</vt:lpstr>
      <vt:lpstr>METODOS DE INTERCONEXION</vt:lpstr>
      <vt:lpstr>PEQUEÑA DEMOSTRACION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</dc:creator>
  <cp:lastModifiedBy>Alex</cp:lastModifiedBy>
  <cp:revision>2</cp:revision>
  <dcterms:created xsi:type="dcterms:W3CDTF">2025-11-08T15:42:30Z</dcterms:created>
  <dcterms:modified xsi:type="dcterms:W3CDTF">2025-11-08T16:43:38Z</dcterms:modified>
</cp:coreProperties>
</file>